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65" r:id="rId5"/>
    <p:sldId id="258" r:id="rId6"/>
    <p:sldId id="262" r:id="rId7"/>
    <p:sldId id="259" r:id="rId8"/>
    <p:sldId id="261" r:id="rId9"/>
    <p:sldId id="260" r:id="rId10"/>
    <p:sldId id="263" r:id="rId11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90" d="100"/>
          <a:sy n="190" d="100"/>
        </p:scale>
        <p:origin x="774" y="-45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5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5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8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4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05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9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0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04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45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2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D9662-72D5-4023-BC45-BBA90CDF4F0F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B5313-6A59-41FA-F741-E50B231900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007924-A8F6-1C0D-9F92-369946FC6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5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85E739-D1F8-C663-17AA-F7BDBADD3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0C056-87B1-3C73-818C-25E01FA05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155" y="668164"/>
            <a:ext cx="2443162" cy="712961"/>
          </a:xfrm>
        </p:spPr>
        <p:txBody>
          <a:bodyPr/>
          <a:lstStyle/>
          <a:p>
            <a:pPr algn="ctr"/>
            <a:r>
              <a:rPr lang="en-US" dirty="0"/>
              <a:t>Vmax figure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52AE98-82AB-495C-EF24-0C867C440C52}"/>
              </a:ext>
            </a:extLst>
          </p:cNvPr>
          <p:cNvGrpSpPr/>
          <p:nvPr/>
        </p:nvGrpSpPr>
        <p:grpSpPr>
          <a:xfrm>
            <a:off x="-96812" y="1955997"/>
            <a:ext cx="6816004" cy="7077335"/>
            <a:chOff x="-96812" y="1955997"/>
            <a:chExt cx="6816004" cy="7077335"/>
          </a:xfrm>
        </p:grpSpPr>
        <p:pic>
          <p:nvPicPr>
            <p:cNvPr id="4" name="Picture 3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30444315-B5BC-8893-C78A-66972C934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3075"/>
              <a:ext cx="3384512" cy="1569162"/>
            </a:xfrm>
            <a:prstGeom prst="rect">
              <a:avLst/>
            </a:prstGeom>
          </p:spPr>
        </p:pic>
        <p:pic>
          <p:nvPicPr>
            <p:cNvPr id="6" name="Picture 5" descr="A graph of a line and a line&#10;&#10;Description automatically generated with medium confidence">
              <a:extLst>
                <a:ext uri="{FF2B5EF4-FFF2-40B4-BE49-F238E27FC236}">
                  <a16:creationId xmlns:a16="http://schemas.microsoft.com/office/drawing/2014/main" id="{F2365DCE-2999-E8AE-E941-3F117E623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9780" y="2219160"/>
              <a:ext cx="2676525" cy="1645421"/>
            </a:xfrm>
            <a:prstGeom prst="rect">
              <a:avLst/>
            </a:prstGeom>
          </p:spPr>
        </p:pic>
        <p:pic>
          <p:nvPicPr>
            <p:cNvPr id="8" name="Picture 7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560BE676-DB3C-00FB-1140-183FF2B3A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22" y="4014800"/>
              <a:ext cx="2466879" cy="1481942"/>
            </a:xfrm>
            <a:prstGeom prst="rect">
              <a:avLst/>
            </a:prstGeom>
          </p:spPr>
        </p:pic>
        <p:pic>
          <p:nvPicPr>
            <p:cNvPr id="10" name="Picture 9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7E0EC545-2DCE-CD38-47E8-83F6BEBB7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736" y="3934544"/>
              <a:ext cx="2582611" cy="1566253"/>
            </a:xfrm>
            <a:prstGeom prst="rect">
              <a:avLst/>
            </a:prstGeom>
          </p:spPr>
        </p:pic>
        <p:pic>
          <p:nvPicPr>
            <p:cNvPr id="14" name="Picture 13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4A2F6FFC-7EB6-940D-BA01-E662C5C87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" y="7544399"/>
              <a:ext cx="2533603" cy="1488933"/>
            </a:xfrm>
            <a:prstGeom prst="rect">
              <a:avLst/>
            </a:prstGeom>
          </p:spPr>
        </p:pic>
        <p:pic>
          <p:nvPicPr>
            <p:cNvPr id="16" name="Picture 15" descr="A graph of a number of times&#10;&#10;Description automatically generated with medium confidence">
              <a:extLst>
                <a:ext uri="{FF2B5EF4-FFF2-40B4-BE49-F238E27FC236}">
                  <a16:creationId xmlns:a16="http://schemas.microsoft.com/office/drawing/2014/main" id="{68340004-B89C-2995-82F4-5BD89B61E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82" y="5799155"/>
              <a:ext cx="2466879" cy="1477946"/>
            </a:xfrm>
            <a:prstGeom prst="rect">
              <a:avLst/>
            </a:prstGeom>
          </p:spPr>
        </p:pic>
        <p:pic>
          <p:nvPicPr>
            <p:cNvPr id="18" name="Picture 17" descr="A graph of a number of different colored lines&#10;&#10;Description automatically generated with medium confidence">
              <a:extLst>
                <a:ext uri="{FF2B5EF4-FFF2-40B4-BE49-F238E27FC236}">
                  <a16:creationId xmlns:a16="http://schemas.microsoft.com/office/drawing/2014/main" id="{C633549D-1E75-3B14-D9C1-2007E4F2D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361" y="5799155"/>
              <a:ext cx="2815083" cy="164542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05501B-8B88-854A-190B-5D37A2F54A78}"/>
                </a:ext>
              </a:extLst>
            </p:cNvPr>
            <p:cNvSpPr txBox="1"/>
            <p:nvPr/>
          </p:nvSpPr>
          <p:spPr>
            <a:xfrm>
              <a:off x="-18713" y="1981940"/>
              <a:ext cx="39052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(a)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9DC602-2945-8B23-D471-B823329A07DD}"/>
                </a:ext>
              </a:extLst>
            </p:cNvPr>
            <p:cNvSpPr txBox="1"/>
            <p:nvPr/>
          </p:nvSpPr>
          <p:spPr>
            <a:xfrm>
              <a:off x="3510671" y="1955997"/>
              <a:ext cx="35342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(b)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DC90E5-7757-F9B8-48C5-986C80864161}"/>
                </a:ext>
              </a:extLst>
            </p:cNvPr>
            <p:cNvSpPr txBox="1"/>
            <p:nvPr/>
          </p:nvSpPr>
          <p:spPr>
            <a:xfrm>
              <a:off x="-46623" y="3768664"/>
              <a:ext cx="39052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(c)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E5842D-62BA-A4CA-1D62-043893D7F97B}"/>
                </a:ext>
              </a:extLst>
            </p:cNvPr>
            <p:cNvSpPr txBox="1"/>
            <p:nvPr/>
          </p:nvSpPr>
          <p:spPr>
            <a:xfrm>
              <a:off x="3296358" y="3924467"/>
              <a:ext cx="39052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(d)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C824A8-4439-D797-5B5F-B3C7DBF317D0}"/>
                </a:ext>
              </a:extLst>
            </p:cNvPr>
            <p:cNvSpPr txBox="1"/>
            <p:nvPr/>
          </p:nvSpPr>
          <p:spPr>
            <a:xfrm>
              <a:off x="-96812" y="5631327"/>
              <a:ext cx="39052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(e)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2BF602-094F-1DB2-0D6F-57A4F32191EC}"/>
                </a:ext>
              </a:extLst>
            </p:cNvPr>
            <p:cNvSpPr txBox="1"/>
            <p:nvPr/>
          </p:nvSpPr>
          <p:spPr>
            <a:xfrm>
              <a:off x="3267073" y="5631327"/>
              <a:ext cx="32385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(f)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CA4EB7-2821-617B-4C24-A71D137F19C2}"/>
                </a:ext>
              </a:extLst>
            </p:cNvPr>
            <p:cNvSpPr txBox="1"/>
            <p:nvPr/>
          </p:nvSpPr>
          <p:spPr>
            <a:xfrm>
              <a:off x="-46624" y="7313771"/>
              <a:ext cx="39052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(g)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42FA38-2BB4-769C-2F62-D4A2BC1AE183}"/>
                </a:ext>
              </a:extLst>
            </p:cNvPr>
            <p:cNvSpPr txBox="1"/>
            <p:nvPr/>
          </p:nvSpPr>
          <p:spPr>
            <a:xfrm>
              <a:off x="6204219" y="4286977"/>
              <a:ext cx="51497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CDACBA-0FBF-9BDF-D4BD-C09A04D4132B}"/>
                </a:ext>
              </a:extLst>
            </p:cNvPr>
            <p:cNvSpPr txBox="1"/>
            <p:nvPr/>
          </p:nvSpPr>
          <p:spPr>
            <a:xfrm>
              <a:off x="6204219" y="6012779"/>
              <a:ext cx="51497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09E226-DD14-4F88-EBEE-BBAF72CE3355}"/>
                </a:ext>
              </a:extLst>
            </p:cNvPr>
            <p:cNvSpPr txBox="1"/>
            <p:nvPr/>
          </p:nvSpPr>
          <p:spPr>
            <a:xfrm>
              <a:off x="542925" y="2069305"/>
              <a:ext cx="80962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Grassland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53F7DD-29C0-75EB-2CC5-68328128CE7A}"/>
                </a:ext>
              </a:extLst>
            </p:cNvPr>
            <p:cNvSpPr txBox="1"/>
            <p:nvPr/>
          </p:nvSpPr>
          <p:spPr>
            <a:xfrm>
              <a:off x="4128416" y="2034324"/>
              <a:ext cx="80962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Grassland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7A4A1A-0FD6-01D2-2904-6D443943B1EA}"/>
                </a:ext>
              </a:extLst>
            </p:cNvPr>
            <p:cNvSpPr txBox="1"/>
            <p:nvPr/>
          </p:nvSpPr>
          <p:spPr>
            <a:xfrm>
              <a:off x="1759745" y="2079562"/>
              <a:ext cx="46672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CSS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D651DA-101D-1A6B-8A57-E50391FE78AA}"/>
                </a:ext>
              </a:extLst>
            </p:cNvPr>
            <p:cNvSpPr txBox="1"/>
            <p:nvPr/>
          </p:nvSpPr>
          <p:spPr>
            <a:xfrm>
              <a:off x="5509542" y="2034409"/>
              <a:ext cx="46672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124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17F0FD9-0054-0F09-BDED-0DDFEBCAB47A}"/>
              </a:ext>
            </a:extLst>
          </p:cNvPr>
          <p:cNvGrpSpPr/>
          <p:nvPr/>
        </p:nvGrpSpPr>
        <p:grpSpPr>
          <a:xfrm>
            <a:off x="231019" y="4383117"/>
            <a:ext cx="4026477" cy="2943005"/>
            <a:chOff x="1080654" y="655475"/>
            <a:chExt cx="7158182" cy="5232008"/>
          </a:xfrm>
        </p:grpSpPr>
        <p:pic>
          <p:nvPicPr>
            <p:cNvPr id="3" name="Picture 2" descr="A graph showing the same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0D45A25C-1BEC-7717-8746-AEFE92BD5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4"/>
            <a:stretch/>
          </p:blipFill>
          <p:spPr>
            <a:xfrm>
              <a:off x="1080655" y="655475"/>
              <a:ext cx="7158181" cy="2613453"/>
            </a:xfrm>
            <a:prstGeom prst="rect">
              <a:avLst/>
            </a:prstGeom>
          </p:spPr>
        </p:pic>
        <p:pic>
          <p:nvPicPr>
            <p:cNvPr id="5" name="Picture 4" descr="A graph of time and time&#10;&#10;Description automatically generated">
              <a:extLst>
                <a:ext uri="{FF2B5EF4-FFF2-40B4-BE49-F238E27FC236}">
                  <a16:creationId xmlns:a16="http://schemas.microsoft.com/office/drawing/2014/main" id="{871553F2-8C48-0774-7D29-B40BADBAE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54" y="3268928"/>
              <a:ext cx="7158181" cy="261855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0832A1-E3C1-4E91-4413-2C89B43BF010}"/>
                </a:ext>
              </a:extLst>
            </p:cNvPr>
            <p:cNvSpPr txBox="1"/>
            <p:nvPr/>
          </p:nvSpPr>
          <p:spPr>
            <a:xfrm>
              <a:off x="7590367" y="655475"/>
              <a:ext cx="648468" cy="44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(a)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9E7499-3B99-7748-B53B-B43B18E1688B}"/>
                </a:ext>
              </a:extLst>
            </p:cNvPr>
            <p:cNvSpPr txBox="1"/>
            <p:nvPr/>
          </p:nvSpPr>
          <p:spPr>
            <a:xfrm>
              <a:off x="7590367" y="3268929"/>
              <a:ext cx="648469" cy="44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(b)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E20B52-B4DD-AC57-5E92-EFFBEE18A31B}"/>
              </a:ext>
            </a:extLst>
          </p:cNvPr>
          <p:cNvSpPr txBox="1"/>
          <p:nvPr/>
        </p:nvSpPr>
        <p:spPr>
          <a:xfrm>
            <a:off x="1359568" y="2448515"/>
            <a:ext cx="45840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Community composition figure</a:t>
            </a:r>
          </a:p>
        </p:txBody>
      </p:sp>
    </p:spTree>
    <p:extLst>
      <p:ext uri="{BB962C8B-B14F-4D97-AF65-F5344CB8AC3E}">
        <p14:creationId xmlns:p14="http://schemas.microsoft.com/office/powerpoint/2010/main" val="3586793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C2DD8F-7A86-646B-C582-F5D262817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FFE3A9D-C3B9-A867-B40D-20338E3A034B}"/>
              </a:ext>
            </a:extLst>
          </p:cNvPr>
          <p:cNvGrpSpPr/>
          <p:nvPr/>
        </p:nvGrpSpPr>
        <p:grpSpPr>
          <a:xfrm>
            <a:off x="48637" y="4216481"/>
            <a:ext cx="4208859" cy="3109641"/>
            <a:chOff x="48637" y="4216481"/>
            <a:chExt cx="4208859" cy="3109641"/>
          </a:xfrm>
        </p:grpSpPr>
        <p:pic>
          <p:nvPicPr>
            <p:cNvPr id="3" name="Picture 2" descr="A graph showing the same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9A31EFF1-8F87-F203-0016-CEC8A0B2A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4"/>
            <a:stretch/>
          </p:blipFill>
          <p:spPr>
            <a:xfrm>
              <a:off x="231020" y="4383117"/>
              <a:ext cx="4026476" cy="1470068"/>
            </a:xfrm>
            <a:prstGeom prst="rect">
              <a:avLst/>
            </a:prstGeom>
          </p:spPr>
        </p:pic>
        <p:pic>
          <p:nvPicPr>
            <p:cNvPr id="5" name="Picture 4" descr="A graph of time and time&#10;&#10;Description automatically generated">
              <a:extLst>
                <a:ext uri="{FF2B5EF4-FFF2-40B4-BE49-F238E27FC236}">
                  <a16:creationId xmlns:a16="http://schemas.microsoft.com/office/drawing/2014/main" id="{BD6957CB-9988-880A-69F7-093F12D4A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019" y="5853185"/>
              <a:ext cx="4026476" cy="147293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CBB62C-B0AD-0EF7-CB17-35A9B6B9D21C}"/>
                </a:ext>
              </a:extLst>
            </p:cNvPr>
            <p:cNvSpPr txBox="1"/>
            <p:nvPr/>
          </p:nvSpPr>
          <p:spPr>
            <a:xfrm>
              <a:off x="79267" y="4216481"/>
              <a:ext cx="364763" cy="2482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(a)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38FBA5-26C5-CA25-DECE-3EBF389EA6BB}"/>
                </a:ext>
              </a:extLst>
            </p:cNvPr>
            <p:cNvSpPr txBox="1"/>
            <p:nvPr/>
          </p:nvSpPr>
          <p:spPr>
            <a:xfrm>
              <a:off x="48637" y="5847791"/>
              <a:ext cx="364764" cy="2482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(b)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B80226-182C-0D61-EFF3-D23EDF99C186}"/>
              </a:ext>
            </a:extLst>
          </p:cNvPr>
          <p:cNvSpPr txBox="1"/>
          <p:nvPr/>
        </p:nvSpPr>
        <p:spPr>
          <a:xfrm>
            <a:off x="1359568" y="2448515"/>
            <a:ext cx="45840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Community composition figure</a:t>
            </a:r>
          </a:p>
        </p:txBody>
      </p:sp>
    </p:spTree>
    <p:extLst>
      <p:ext uri="{BB962C8B-B14F-4D97-AF65-F5344CB8AC3E}">
        <p14:creationId xmlns:p14="http://schemas.microsoft.com/office/powerpoint/2010/main" val="2275589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D41C87-002E-2D6B-0F2C-0E9E7E223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3896FE-ABAA-BFF9-E10D-9F980434187C}"/>
              </a:ext>
            </a:extLst>
          </p:cNvPr>
          <p:cNvSpPr txBox="1"/>
          <p:nvPr/>
        </p:nvSpPr>
        <p:spPr>
          <a:xfrm>
            <a:off x="1359568" y="2448515"/>
            <a:ext cx="45840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Community composition figure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2778C19-4EF4-FF95-73E2-D918F903E64D}"/>
              </a:ext>
            </a:extLst>
          </p:cNvPr>
          <p:cNvGrpSpPr/>
          <p:nvPr/>
        </p:nvGrpSpPr>
        <p:grpSpPr>
          <a:xfrm>
            <a:off x="48637" y="4216481"/>
            <a:ext cx="4244597" cy="3109641"/>
            <a:chOff x="48637" y="4216481"/>
            <a:chExt cx="4244597" cy="3109641"/>
          </a:xfrm>
        </p:grpSpPr>
        <p:pic>
          <p:nvPicPr>
            <p:cNvPr id="3" name="Picture 2" descr="A graph showing the same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E91881D3-3DBD-DE17-F5BB-33A66DD9D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20576" b="543"/>
            <a:stretch>
              <a:fillRect/>
            </a:stretch>
          </p:blipFill>
          <p:spPr>
            <a:xfrm>
              <a:off x="231020" y="4383117"/>
              <a:ext cx="3197980" cy="1470068"/>
            </a:xfrm>
            <a:prstGeom prst="rect">
              <a:avLst/>
            </a:prstGeom>
          </p:spPr>
        </p:pic>
        <p:pic>
          <p:nvPicPr>
            <p:cNvPr id="5" name="Picture 4" descr="A graph of time and time&#10;&#10;Description automatically generated">
              <a:extLst>
                <a:ext uri="{FF2B5EF4-FFF2-40B4-BE49-F238E27FC236}">
                  <a16:creationId xmlns:a16="http://schemas.microsoft.com/office/drawing/2014/main" id="{7AF02B1B-A5F4-CB48-1F64-0864B03C9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019" y="5853185"/>
              <a:ext cx="4026476" cy="147293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605D29-20B1-6A8B-F5D0-7F3DBA97F8CA}"/>
                </a:ext>
              </a:extLst>
            </p:cNvPr>
            <p:cNvSpPr txBox="1"/>
            <p:nvPr/>
          </p:nvSpPr>
          <p:spPr>
            <a:xfrm>
              <a:off x="79267" y="4216481"/>
              <a:ext cx="364763" cy="2482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(a)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D9E7E6-B9F1-B714-4A13-876DC56DF850}"/>
                </a:ext>
              </a:extLst>
            </p:cNvPr>
            <p:cNvSpPr txBox="1"/>
            <p:nvPr/>
          </p:nvSpPr>
          <p:spPr>
            <a:xfrm>
              <a:off x="48637" y="5847791"/>
              <a:ext cx="364764" cy="2482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(b)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4BBD4F-9F8C-8697-BFCD-F31A53CC27D5}"/>
                </a:ext>
              </a:extLst>
            </p:cNvPr>
            <p:cNvSpPr txBox="1"/>
            <p:nvPr/>
          </p:nvSpPr>
          <p:spPr>
            <a:xfrm>
              <a:off x="3429000" y="4595691"/>
              <a:ext cx="86423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  <a:p>
              <a:r>
                <a:rPr lang="en-US" sz="1000" dirty="0"/>
                <a:t>Veg x </a:t>
              </a:r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6453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197C1B3-FA39-5B49-3472-E4ABBCDFB29E}"/>
              </a:ext>
            </a:extLst>
          </p:cNvPr>
          <p:cNvGrpSpPr/>
          <p:nvPr/>
        </p:nvGrpSpPr>
        <p:grpSpPr>
          <a:xfrm>
            <a:off x="45374" y="2644357"/>
            <a:ext cx="6717723" cy="5284741"/>
            <a:chOff x="45374" y="2644357"/>
            <a:chExt cx="6717723" cy="5284741"/>
          </a:xfrm>
        </p:grpSpPr>
        <p:pic>
          <p:nvPicPr>
            <p:cNvPr id="3" name="Picture 2" descr="A graph of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24CD9A09-E9A5-91C0-4825-A828FF90C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79" y="2834776"/>
              <a:ext cx="3257409" cy="1208194"/>
            </a:xfrm>
            <a:prstGeom prst="rect">
              <a:avLst/>
            </a:prstGeom>
          </p:spPr>
        </p:pic>
        <p:pic>
          <p:nvPicPr>
            <p:cNvPr id="5" name="Picture 4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CECE272B-A3BE-CC65-1630-74608CFC2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205"/>
            <a:stretch/>
          </p:blipFill>
          <p:spPr>
            <a:xfrm>
              <a:off x="3494313" y="2820988"/>
              <a:ext cx="2763843" cy="1221982"/>
            </a:xfrm>
            <a:prstGeom prst="rect">
              <a:avLst/>
            </a:prstGeom>
          </p:spPr>
        </p:pic>
        <p:pic>
          <p:nvPicPr>
            <p:cNvPr id="7" name="Picture 6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388309B2-E18E-2419-3E15-57586069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874"/>
            <a:stretch/>
          </p:blipFill>
          <p:spPr>
            <a:xfrm>
              <a:off x="45374" y="4042970"/>
              <a:ext cx="2813371" cy="1273403"/>
            </a:xfrm>
            <a:prstGeom prst="rect">
              <a:avLst/>
            </a:prstGeom>
          </p:spPr>
        </p:pic>
        <p:pic>
          <p:nvPicPr>
            <p:cNvPr id="9" name="Picture 8" descr="A graph of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DAE8D0C5-4C79-BB3B-F559-D4BBE43BC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307"/>
            <a:stretch/>
          </p:blipFill>
          <p:spPr>
            <a:xfrm>
              <a:off x="106279" y="5395767"/>
              <a:ext cx="2752466" cy="1206906"/>
            </a:xfrm>
            <a:prstGeom prst="rect">
              <a:avLst/>
            </a:prstGeom>
          </p:spPr>
        </p:pic>
        <p:pic>
          <p:nvPicPr>
            <p:cNvPr id="11" name="Picture 10" descr="A graph of a number of different numbers&#10;&#10;Description automatically generated with medium confidence">
              <a:extLst>
                <a:ext uri="{FF2B5EF4-FFF2-40B4-BE49-F238E27FC236}">
                  <a16:creationId xmlns:a16="http://schemas.microsoft.com/office/drawing/2014/main" id="{CFEC4551-B43F-730C-06C9-A6C7BBBD9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913"/>
            <a:stretch/>
          </p:blipFill>
          <p:spPr>
            <a:xfrm>
              <a:off x="94903" y="6714986"/>
              <a:ext cx="2752467" cy="1214112"/>
            </a:xfrm>
            <a:prstGeom prst="rect">
              <a:avLst/>
            </a:prstGeom>
          </p:spPr>
        </p:pic>
        <p:pic>
          <p:nvPicPr>
            <p:cNvPr id="4" name="Picture 3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D80EDA5F-C2E1-9A72-8BB5-BB403490C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891"/>
            <a:stretch/>
          </p:blipFill>
          <p:spPr>
            <a:xfrm>
              <a:off x="3429001" y="4042970"/>
              <a:ext cx="2813371" cy="1251465"/>
            </a:xfrm>
            <a:prstGeom prst="rect">
              <a:avLst/>
            </a:prstGeom>
          </p:spPr>
        </p:pic>
        <p:pic>
          <p:nvPicPr>
            <p:cNvPr id="8" name="Picture 7" descr="A graph of a number of times&#10;&#10;Description automatically generated with medium confidence">
              <a:extLst>
                <a:ext uri="{FF2B5EF4-FFF2-40B4-BE49-F238E27FC236}">
                  <a16:creationId xmlns:a16="http://schemas.microsoft.com/office/drawing/2014/main" id="{A2418914-9E08-BB12-F54B-4B73E785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90"/>
            <a:stretch/>
          </p:blipFill>
          <p:spPr>
            <a:xfrm>
              <a:off x="3487706" y="5351207"/>
              <a:ext cx="2754666" cy="1251466"/>
            </a:xfrm>
            <a:prstGeom prst="rect">
              <a:avLst/>
            </a:prstGeom>
          </p:spPr>
        </p:pic>
        <p:pic>
          <p:nvPicPr>
            <p:cNvPr id="12" name="Picture 11" descr="A graph of a number of times&#10;&#10;Description automatically generated with medium confidence">
              <a:extLst>
                <a:ext uri="{FF2B5EF4-FFF2-40B4-BE49-F238E27FC236}">
                  <a16:creationId xmlns:a16="http://schemas.microsoft.com/office/drawing/2014/main" id="{8F40ABC0-C8AC-1324-1BF5-7679D6484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327"/>
            <a:stretch/>
          </p:blipFill>
          <p:spPr>
            <a:xfrm>
              <a:off x="3494313" y="6659445"/>
              <a:ext cx="2763843" cy="124703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B1AF0B-7A0D-7827-251D-C569D54B5B7D}"/>
                </a:ext>
              </a:extLst>
            </p:cNvPr>
            <p:cNvSpPr txBox="1"/>
            <p:nvPr/>
          </p:nvSpPr>
          <p:spPr>
            <a:xfrm>
              <a:off x="2960914" y="2820399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(a)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5B38A0-8C9F-09DE-0001-B61806260504}"/>
                </a:ext>
              </a:extLst>
            </p:cNvPr>
            <p:cNvSpPr txBox="1"/>
            <p:nvPr/>
          </p:nvSpPr>
          <p:spPr>
            <a:xfrm>
              <a:off x="6218323" y="2794068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(b)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99C646-50F6-5425-52DE-567500F099DA}"/>
                </a:ext>
              </a:extLst>
            </p:cNvPr>
            <p:cNvSpPr txBox="1"/>
            <p:nvPr/>
          </p:nvSpPr>
          <p:spPr>
            <a:xfrm>
              <a:off x="2952308" y="4057347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(c)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11DE41-1E1D-D02F-EDC8-647BD154CFCF}"/>
                </a:ext>
              </a:extLst>
            </p:cNvPr>
            <p:cNvSpPr txBox="1"/>
            <p:nvPr/>
          </p:nvSpPr>
          <p:spPr>
            <a:xfrm>
              <a:off x="6218323" y="4054101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07F397-801C-3B87-BC2B-A350C899185E}"/>
                </a:ext>
              </a:extLst>
            </p:cNvPr>
            <p:cNvSpPr txBox="1"/>
            <p:nvPr/>
          </p:nvSpPr>
          <p:spPr>
            <a:xfrm>
              <a:off x="2952308" y="5383813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(e)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E58C52-031A-5E52-43DD-2B76A149FE57}"/>
                </a:ext>
              </a:extLst>
            </p:cNvPr>
            <p:cNvSpPr txBox="1"/>
            <p:nvPr/>
          </p:nvSpPr>
          <p:spPr>
            <a:xfrm>
              <a:off x="6258156" y="5380567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(f)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E348D7-6534-7C30-E37A-CC9DD2B26239}"/>
                </a:ext>
              </a:extLst>
            </p:cNvPr>
            <p:cNvSpPr txBox="1"/>
            <p:nvPr/>
          </p:nvSpPr>
          <p:spPr>
            <a:xfrm>
              <a:off x="2952308" y="6710279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(g)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46CB09-49D2-0238-B268-A89D54EF1FEF}"/>
                </a:ext>
              </a:extLst>
            </p:cNvPr>
            <p:cNvSpPr txBox="1"/>
            <p:nvPr/>
          </p:nvSpPr>
          <p:spPr>
            <a:xfrm>
              <a:off x="6242372" y="6751040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(h)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5506F1-0C09-1B7F-E255-A6D781BC4BE9}"/>
                </a:ext>
              </a:extLst>
            </p:cNvPr>
            <p:cNvSpPr txBox="1"/>
            <p:nvPr/>
          </p:nvSpPr>
          <p:spPr>
            <a:xfrm>
              <a:off x="6218323" y="3097398"/>
              <a:ext cx="533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1540D3-EA84-49F1-FF22-F345F5151CEA}"/>
                </a:ext>
              </a:extLst>
            </p:cNvPr>
            <p:cNvSpPr txBox="1"/>
            <p:nvPr/>
          </p:nvSpPr>
          <p:spPr>
            <a:xfrm>
              <a:off x="6192843" y="4341965"/>
              <a:ext cx="533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5D952C-6B68-36B3-3E7F-5BE1D7CB3F30}"/>
                </a:ext>
              </a:extLst>
            </p:cNvPr>
            <p:cNvSpPr txBox="1"/>
            <p:nvPr/>
          </p:nvSpPr>
          <p:spPr>
            <a:xfrm>
              <a:off x="2832867" y="7028039"/>
              <a:ext cx="5961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  <a:p>
              <a:r>
                <a:rPr lang="en-US" sz="1100" dirty="0" err="1"/>
                <a:t>Prec</a:t>
              </a:r>
              <a:r>
                <a:rPr lang="en-US" sz="1100" dirty="0"/>
                <a:t> *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0FEB78-CFD4-9D52-475C-B949C4CF0B48}"/>
                </a:ext>
              </a:extLst>
            </p:cNvPr>
            <p:cNvSpPr txBox="1"/>
            <p:nvPr/>
          </p:nvSpPr>
          <p:spPr>
            <a:xfrm>
              <a:off x="6229698" y="7074842"/>
              <a:ext cx="533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67F885-1DED-F0EB-C166-47256C21E211}"/>
                </a:ext>
              </a:extLst>
            </p:cNvPr>
            <p:cNvSpPr txBox="1"/>
            <p:nvPr/>
          </p:nvSpPr>
          <p:spPr>
            <a:xfrm>
              <a:off x="2809409" y="5681037"/>
              <a:ext cx="533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48503E-A896-E0EF-9588-5EA7D937E868}"/>
                </a:ext>
              </a:extLst>
            </p:cNvPr>
            <p:cNvSpPr txBox="1"/>
            <p:nvPr/>
          </p:nvSpPr>
          <p:spPr>
            <a:xfrm>
              <a:off x="811875" y="2649746"/>
              <a:ext cx="8130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Grassland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DA74AB-2168-64A3-E731-40CF017A77B2}"/>
                </a:ext>
              </a:extLst>
            </p:cNvPr>
            <p:cNvSpPr txBox="1"/>
            <p:nvPr/>
          </p:nvSpPr>
          <p:spPr>
            <a:xfrm>
              <a:off x="2118460" y="2644357"/>
              <a:ext cx="4589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CSS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9331A4-B94C-582D-D6B5-75A421A4C5DE}"/>
                </a:ext>
              </a:extLst>
            </p:cNvPr>
            <p:cNvSpPr txBox="1"/>
            <p:nvPr/>
          </p:nvSpPr>
          <p:spPr>
            <a:xfrm>
              <a:off x="4151612" y="2658738"/>
              <a:ext cx="8130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Grassland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0067641-719D-7C2D-F722-BB0AF85B47FC}"/>
                </a:ext>
              </a:extLst>
            </p:cNvPr>
            <p:cNvSpPr txBox="1"/>
            <p:nvPr/>
          </p:nvSpPr>
          <p:spPr>
            <a:xfrm>
              <a:off x="5432072" y="2667424"/>
              <a:ext cx="4589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CSS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E217AB-746C-B8C4-5864-E2CC77AAAEDD}"/>
              </a:ext>
            </a:extLst>
          </p:cNvPr>
          <p:cNvSpPr txBox="1"/>
          <p:nvPr/>
        </p:nvSpPr>
        <p:spPr>
          <a:xfrm>
            <a:off x="1456683" y="403512"/>
            <a:ext cx="325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CAZyme</a:t>
            </a:r>
            <a:r>
              <a:rPr lang="en-US" sz="3600" dirty="0"/>
              <a:t> figure</a:t>
            </a:r>
          </a:p>
        </p:txBody>
      </p:sp>
    </p:spTree>
    <p:extLst>
      <p:ext uri="{BB962C8B-B14F-4D97-AF65-F5344CB8AC3E}">
        <p14:creationId xmlns:p14="http://schemas.microsoft.com/office/powerpoint/2010/main" val="3740337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65B794-EA40-C556-35BA-C955D4E52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5C798C4-17D9-0DB8-CD33-AF3C617A50E4}"/>
              </a:ext>
            </a:extLst>
          </p:cNvPr>
          <p:cNvGrpSpPr/>
          <p:nvPr/>
        </p:nvGrpSpPr>
        <p:grpSpPr>
          <a:xfrm>
            <a:off x="-92207" y="2594369"/>
            <a:ext cx="6855304" cy="5334729"/>
            <a:chOff x="-92207" y="2594369"/>
            <a:chExt cx="6855304" cy="5334729"/>
          </a:xfrm>
        </p:grpSpPr>
        <p:pic>
          <p:nvPicPr>
            <p:cNvPr id="3" name="Picture 2" descr="A graph of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F3B8FB18-4CBD-CE61-1752-F4BA66B2C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79" y="2834776"/>
              <a:ext cx="3257409" cy="1208194"/>
            </a:xfrm>
            <a:prstGeom prst="rect">
              <a:avLst/>
            </a:prstGeom>
          </p:spPr>
        </p:pic>
        <p:pic>
          <p:nvPicPr>
            <p:cNvPr id="5" name="Picture 4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2CCE5585-2E7E-49EA-BB9F-3B113BE9C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205"/>
            <a:stretch/>
          </p:blipFill>
          <p:spPr>
            <a:xfrm>
              <a:off x="3494313" y="2820988"/>
              <a:ext cx="2763843" cy="1221982"/>
            </a:xfrm>
            <a:prstGeom prst="rect">
              <a:avLst/>
            </a:prstGeom>
          </p:spPr>
        </p:pic>
        <p:pic>
          <p:nvPicPr>
            <p:cNvPr id="7" name="Picture 6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9D072857-0647-434A-E95E-C7172CE41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874"/>
            <a:stretch/>
          </p:blipFill>
          <p:spPr>
            <a:xfrm>
              <a:off x="45374" y="4042970"/>
              <a:ext cx="2813371" cy="1273403"/>
            </a:xfrm>
            <a:prstGeom prst="rect">
              <a:avLst/>
            </a:prstGeom>
          </p:spPr>
        </p:pic>
        <p:pic>
          <p:nvPicPr>
            <p:cNvPr id="9" name="Picture 8" descr="A graph of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543751B5-CC9A-6E03-C00B-889811632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307"/>
            <a:stretch/>
          </p:blipFill>
          <p:spPr>
            <a:xfrm>
              <a:off x="106279" y="5395767"/>
              <a:ext cx="2752466" cy="1206906"/>
            </a:xfrm>
            <a:prstGeom prst="rect">
              <a:avLst/>
            </a:prstGeom>
          </p:spPr>
        </p:pic>
        <p:pic>
          <p:nvPicPr>
            <p:cNvPr id="11" name="Picture 10" descr="A graph of a number of different numbers&#10;&#10;Description automatically generated with medium confidence">
              <a:extLst>
                <a:ext uri="{FF2B5EF4-FFF2-40B4-BE49-F238E27FC236}">
                  <a16:creationId xmlns:a16="http://schemas.microsoft.com/office/drawing/2014/main" id="{5AA93F5E-0225-FBF8-E7AB-ED5839A64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913"/>
            <a:stretch/>
          </p:blipFill>
          <p:spPr>
            <a:xfrm>
              <a:off x="94903" y="6714986"/>
              <a:ext cx="2752467" cy="1214112"/>
            </a:xfrm>
            <a:prstGeom prst="rect">
              <a:avLst/>
            </a:prstGeom>
          </p:spPr>
        </p:pic>
        <p:pic>
          <p:nvPicPr>
            <p:cNvPr id="4" name="Picture 3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8D33EA90-7F17-632F-CB00-E22BAE4EB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891"/>
            <a:stretch/>
          </p:blipFill>
          <p:spPr>
            <a:xfrm>
              <a:off x="3429001" y="4042970"/>
              <a:ext cx="2813371" cy="1251465"/>
            </a:xfrm>
            <a:prstGeom prst="rect">
              <a:avLst/>
            </a:prstGeom>
          </p:spPr>
        </p:pic>
        <p:pic>
          <p:nvPicPr>
            <p:cNvPr id="8" name="Picture 7" descr="A graph of a number of times&#10;&#10;Description automatically generated with medium confidence">
              <a:extLst>
                <a:ext uri="{FF2B5EF4-FFF2-40B4-BE49-F238E27FC236}">
                  <a16:creationId xmlns:a16="http://schemas.microsoft.com/office/drawing/2014/main" id="{BC244F02-06AA-4793-B7E9-FA7CB2FE1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90"/>
            <a:stretch/>
          </p:blipFill>
          <p:spPr>
            <a:xfrm>
              <a:off x="3487706" y="5351207"/>
              <a:ext cx="2754666" cy="1251466"/>
            </a:xfrm>
            <a:prstGeom prst="rect">
              <a:avLst/>
            </a:prstGeom>
          </p:spPr>
        </p:pic>
        <p:pic>
          <p:nvPicPr>
            <p:cNvPr id="12" name="Picture 11" descr="A graph of a number of times&#10;&#10;Description automatically generated with medium confidence">
              <a:extLst>
                <a:ext uri="{FF2B5EF4-FFF2-40B4-BE49-F238E27FC236}">
                  <a16:creationId xmlns:a16="http://schemas.microsoft.com/office/drawing/2014/main" id="{716CCAC2-F421-FC45-6F53-1D62AB43B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327"/>
            <a:stretch/>
          </p:blipFill>
          <p:spPr>
            <a:xfrm>
              <a:off x="3494313" y="6659445"/>
              <a:ext cx="2763843" cy="124703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5AEE09-7378-8163-EFF8-079D066B3496}"/>
                </a:ext>
              </a:extLst>
            </p:cNvPr>
            <p:cNvSpPr txBox="1"/>
            <p:nvPr/>
          </p:nvSpPr>
          <p:spPr>
            <a:xfrm>
              <a:off x="25624" y="2594369"/>
              <a:ext cx="4027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(a)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9C2D89-E6AF-142C-E332-C39A06B23355}"/>
                </a:ext>
              </a:extLst>
            </p:cNvPr>
            <p:cNvSpPr txBox="1"/>
            <p:nvPr/>
          </p:nvSpPr>
          <p:spPr>
            <a:xfrm>
              <a:off x="3324105" y="2651043"/>
              <a:ext cx="4027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(b)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22CC0EE-8E12-DF4D-FD33-9CD41EBE2A77}"/>
                </a:ext>
              </a:extLst>
            </p:cNvPr>
            <p:cNvSpPr txBox="1"/>
            <p:nvPr/>
          </p:nvSpPr>
          <p:spPr>
            <a:xfrm>
              <a:off x="-47271" y="3922351"/>
              <a:ext cx="40277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(c)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B9A759-067F-85FF-84CF-77ED8A42BD37}"/>
                </a:ext>
              </a:extLst>
            </p:cNvPr>
            <p:cNvSpPr txBox="1"/>
            <p:nvPr/>
          </p:nvSpPr>
          <p:spPr>
            <a:xfrm>
              <a:off x="3074699" y="4005078"/>
              <a:ext cx="36709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31F9C1-2FED-FC7D-346A-F5152C759313}"/>
                </a:ext>
              </a:extLst>
            </p:cNvPr>
            <p:cNvSpPr txBox="1"/>
            <p:nvPr/>
          </p:nvSpPr>
          <p:spPr>
            <a:xfrm>
              <a:off x="-92207" y="5249994"/>
              <a:ext cx="3969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(e)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1E267B-EBB9-6889-3CFA-C51B9757F9BB}"/>
                </a:ext>
              </a:extLst>
            </p:cNvPr>
            <p:cNvSpPr txBox="1"/>
            <p:nvPr/>
          </p:nvSpPr>
          <p:spPr>
            <a:xfrm>
              <a:off x="3180998" y="5303430"/>
              <a:ext cx="32361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(f)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E4902B-6B63-6EDD-F6E6-A7A787EFF278}"/>
                </a:ext>
              </a:extLst>
            </p:cNvPr>
            <p:cNvSpPr txBox="1"/>
            <p:nvPr/>
          </p:nvSpPr>
          <p:spPr>
            <a:xfrm>
              <a:off x="-58672" y="6538356"/>
              <a:ext cx="39134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(g)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FDEBF44-96E5-F86D-101D-233C57E2328C}"/>
                </a:ext>
              </a:extLst>
            </p:cNvPr>
            <p:cNvSpPr txBox="1"/>
            <p:nvPr/>
          </p:nvSpPr>
          <p:spPr>
            <a:xfrm>
              <a:off x="3154078" y="6610944"/>
              <a:ext cx="35845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(h)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5E6C31-6349-DCCE-8D31-B420286937B7}"/>
                </a:ext>
              </a:extLst>
            </p:cNvPr>
            <p:cNvSpPr txBox="1"/>
            <p:nvPr/>
          </p:nvSpPr>
          <p:spPr>
            <a:xfrm>
              <a:off x="6218323" y="3097398"/>
              <a:ext cx="533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54C554-3456-BE00-0544-69C7A9D0ADD6}"/>
                </a:ext>
              </a:extLst>
            </p:cNvPr>
            <p:cNvSpPr txBox="1"/>
            <p:nvPr/>
          </p:nvSpPr>
          <p:spPr>
            <a:xfrm>
              <a:off x="6192843" y="4341965"/>
              <a:ext cx="533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CBA0DB-F6F1-197C-F126-9C9B20E867DD}"/>
                </a:ext>
              </a:extLst>
            </p:cNvPr>
            <p:cNvSpPr txBox="1"/>
            <p:nvPr/>
          </p:nvSpPr>
          <p:spPr>
            <a:xfrm>
              <a:off x="2832867" y="7028039"/>
              <a:ext cx="596133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  <a:p>
              <a:r>
                <a:rPr lang="en-US" sz="1100" dirty="0" err="1"/>
                <a:t>Prec</a:t>
              </a:r>
              <a:r>
                <a:rPr lang="en-US" sz="1100" dirty="0"/>
                <a:t> *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0994A5-5773-ECAE-113C-756D63BB7CC1}"/>
                </a:ext>
              </a:extLst>
            </p:cNvPr>
            <p:cNvSpPr txBox="1"/>
            <p:nvPr/>
          </p:nvSpPr>
          <p:spPr>
            <a:xfrm>
              <a:off x="6229698" y="7074842"/>
              <a:ext cx="533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0505AB-2962-C424-7B20-5DA653585D7F}"/>
                </a:ext>
              </a:extLst>
            </p:cNvPr>
            <p:cNvSpPr txBox="1"/>
            <p:nvPr/>
          </p:nvSpPr>
          <p:spPr>
            <a:xfrm>
              <a:off x="2809409" y="5681037"/>
              <a:ext cx="5333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4256CAE-2CCF-A9B1-A5B8-7F2BC6A3CC66}"/>
                </a:ext>
              </a:extLst>
            </p:cNvPr>
            <p:cNvSpPr txBox="1"/>
            <p:nvPr/>
          </p:nvSpPr>
          <p:spPr>
            <a:xfrm>
              <a:off x="811875" y="2602121"/>
              <a:ext cx="8130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Grassland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B96A65-34C3-4819-CADE-8C0D41FD5B2B}"/>
                </a:ext>
              </a:extLst>
            </p:cNvPr>
            <p:cNvSpPr txBox="1"/>
            <p:nvPr/>
          </p:nvSpPr>
          <p:spPr>
            <a:xfrm>
              <a:off x="2118460" y="2606257"/>
              <a:ext cx="45897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CSS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FF11DC-201B-364C-81A3-6F63B5A47270}"/>
                </a:ext>
              </a:extLst>
            </p:cNvPr>
            <p:cNvSpPr txBox="1"/>
            <p:nvPr/>
          </p:nvSpPr>
          <p:spPr>
            <a:xfrm>
              <a:off x="4151612" y="2658738"/>
              <a:ext cx="81302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Grassland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188FCB-AEDA-FB00-C8CA-6F77BFE23E6E}"/>
                </a:ext>
              </a:extLst>
            </p:cNvPr>
            <p:cNvSpPr txBox="1"/>
            <p:nvPr/>
          </p:nvSpPr>
          <p:spPr>
            <a:xfrm>
              <a:off x="5432072" y="2667424"/>
              <a:ext cx="45897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CSS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BCF958-91B8-12BC-B6D5-4A5F0994CDED}"/>
              </a:ext>
            </a:extLst>
          </p:cNvPr>
          <p:cNvSpPr txBox="1"/>
          <p:nvPr/>
        </p:nvSpPr>
        <p:spPr>
          <a:xfrm>
            <a:off x="1456683" y="403512"/>
            <a:ext cx="325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CAZyme</a:t>
            </a:r>
            <a:r>
              <a:rPr lang="en-US" sz="3600" dirty="0"/>
              <a:t> figure</a:t>
            </a:r>
          </a:p>
        </p:txBody>
      </p:sp>
    </p:spTree>
    <p:extLst>
      <p:ext uri="{BB962C8B-B14F-4D97-AF65-F5344CB8AC3E}">
        <p14:creationId xmlns:p14="http://schemas.microsoft.com/office/powerpoint/2010/main" val="2073008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760E6A-04E7-7E98-5591-E039FEDEE87D}"/>
              </a:ext>
            </a:extLst>
          </p:cNvPr>
          <p:cNvSpPr txBox="1"/>
          <p:nvPr/>
        </p:nvSpPr>
        <p:spPr>
          <a:xfrm>
            <a:off x="1655760" y="714214"/>
            <a:ext cx="3621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Litter chemistry figure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2E30A3-20E3-1D00-1B87-2C7652F0EE21}"/>
              </a:ext>
            </a:extLst>
          </p:cNvPr>
          <p:cNvGrpSpPr/>
          <p:nvPr/>
        </p:nvGrpSpPr>
        <p:grpSpPr>
          <a:xfrm>
            <a:off x="-50496" y="1659635"/>
            <a:ext cx="7035266" cy="7129160"/>
            <a:chOff x="-50496" y="1659635"/>
            <a:chExt cx="7035266" cy="7129160"/>
          </a:xfrm>
        </p:grpSpPr>
        <p:pic>
          <p:nvPicPr>
            <p:cNvPr id="9" name="Picture 8" descr="A graph of a number of times&#10;&#10;Description automatically generated with medium confidence">
              <a:extLst>
                <a:ext uri="{FF2B5EF4-FFF2-40B4-BE49-F238E27FC236}">
                  <a16:creationId xmlns:a16="http://schemas.microsoft.com/office/drawing/2014/main" id="{CC1D076A-DBB4-08E2-1F46-4D6BA9DBF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769"/>
            <a:stretch/>
          </p:blipFill>
          <p:spPr>
            <a:xfrm>
              <a:off x="3254419" y="7406606"/>
              <a:ext cx="2970633" cy="1382189"/>
            </a:xfrm>
            <a:prstGeom prst="rect">
              <a:avLst/>
            </a:prstGeom>
          </p:spPr>
        </p:pic>
        <p:pic>
          <p:nvPicPr>
            <p:cNvPr id="5" name="Picture 4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8D7E78B6-4A1F-05B9-3739-162BDA030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668"/>
            <a:stretch/>
          </p:blipFill>
          <p:spPr>
            <a:xfrm>
              <a:off x="71960" y="7488611"/>
              <a:ext cx="2715896" cy="1218180"/>
            </a:xfrm>
            <a:prstGeom prst="rect">
              <a:avLst/>
            </a:prstGeom>
          </p:spPr>
        </p:pic>
        <p:pic>
          <p:nvPicPr>
            <p:cNvPr id="13" name="Picture 12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925F115A-88FF-1C23-1C41-81620E25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922"/>
            <a:stretch/>
          </p:blipFill>
          <p:spPr>
            <a:xfrm>
              <a:off x="-50496" y="6060327"/>
              <a:ext cx="2796542" cy="1287025"/>
            </a:xfrm>
            <a:prstGeom prst="rect">
              <a:avLst/>
            </a:prstGeom>
          </p:spPr>
        </p:pic>
        <p:pic>
          <p:nvPicPr>
            <p:cNvPr id="15" name="Picture 14" descr="A graph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30B86A78-3925-2073-B379-D6E0DFBE8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890"/>
            <a:stretch/>
          </p:blipFill>
          <p:spPr>
            <a:xfrm>
              <a:off x="3372911" y="6028451"/>
              <a:ext cx="2927400" cy="1318901"/>
            </a:xfrm>
            <a:prstGeom prst="rect">
              <a:avLst/>
            </a:prstGeom>
          </p:spPr>
        </p:pic>
        <p:pic>
          <p:nvPicPr>
            <p:cNvPr id="3" name="Picture 2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01905E3A-E43C-F523-D2B8-1209EACD3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581"/>
            <a:stretch/>
          </p:blipFill>
          <p:spPr>
            <a:xfrm>
              <a:off x="3275284" y="1853320"/>
              <a:ext cx="2927399" cy="1328736"/>
            </a:xfrm>
            <a:prstGeom prst="rect">
              <a:avLst/>
            </a:prstGeom>
          </p:spPr>
        </p:pic>
        <p:pic>
          <p:nvPicPr>
            <p:cNvPr id="17" name="Picture 16" descr="A diagram of different colored triangles&#10;&#10;Description automatically generated">
              <a:extLst>
                <a:ext uri="{FF2B5EF4-FFF2-40B4-BE49-F238E27FC236}">
                  <a16:creationId xmlns:a16="http://schemas.microsoft.com/office/drawing/2014/main" id="{F4BC5BB1-EA33-D333-8A1C-B889EFB6A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99" y="2230104"/>
              <a:ext cx="2860964" cy="2145723"/>
            </a:xfrm>
            <a:prstGeom prst="rect">
              <a:avLst/>
            </a:prstGeom>
          </p:spPr>
        </p:pic>
        <p:pic>
          <p:nvPicPr>
            <p:cNvPr id="19" name="Picture 18" descr="A diagram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DA09FC0C-4521-D887-416C-BBAF6ECDF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347"/>
            <a:stretch/>
          </p:blipFill>
          <p:spPr>
            <a:xfrm>
              <a:off x="3387642" y="4594791"/>
              <a:ext cx="2866439" cy="1328736"/>
            </a:xfrm>
            <a:prstGeom prst="rect">
              <a:avLst/>
            </a:prstGeom>
          </p:spPr>
        </p:pic>
        <p:pic>
          <p:nvPicPr>
            <p:cNvPr id="7" name="Picture 6" descr="A graph of a number of different times&#10;&#10;Description automatically generated with medium confidence">
              <a:extLst>
                <a:ext uri="{FF2B5EF4-FFF2-40B4-BE49-F238E27FC236}">
                  <a16:creationId xmlns:a16="http://schemas.microsoft.com/office/drawing/2014/main" id="{E8FA2EEA-0D46-4C6C-BD0B-8284D12D6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769"/>
            <a:stretch/>
          </p:blipFill>
          <p:spPr>
            <a:xfrm>
              <a:off x="-5898" y="4557240"/>
              <a:ext cx="2796542" cy="129886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141F34-2F4B-BC06-4C9F-C893385E11F8}"/>
                </a:ext>
              </a:extLst>
            </p:cNvPr>
            <p:cNvSpPr txBox="1"/>
            <p:nvPr/>
          </p:nvSpPr>
          <p:spPr>
            <a:xfrm>
              <a:off x="2792904" y="2094961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(a)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2F6033-C1DF-2E36-768D-FC45556E5989}"/>
                </a:ext>
              </a:extLst>
            </p:cNvPr>
            <p:cNvSpPr txBox="1"/>
            <p:nvPr/>
          </p:nvSpPr>
          <p:spPr>
            <a:xfrm>
              <a:off x="6189595" y="1853320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(b)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259E8F-2158-69E1-387E-59D813EB8777}"/>
                </a:ext>
              </a:extLst>
            </p:cNvPr>
            <p:cNvSpPr txBox="1"/>
            <p:nvPr/>
          </p:nvSpPr>
          <p:spPr>
            <a:xfrm>
              <a:off x="6294042" y="3185668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(c)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BE5A28-CC0B-B77B-6118-C5EFDF45BCE6}"/>
                </a:ext>
              </a:extLst>
            </p:cNvPr>
            <p:cNvSpPr txBox="1"/>
            <p:nvPr/>
          </p:nvSpPr>
          <p:spPr>
            <a:xfrm>
              <a:off x="2803194" y="4541642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(d)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BE0767-2D64-68D3-9986-F20F6F9FECDA}"/>
                </a:ext>
              </a:extLst>
            </p:cNvPr>
            <p:cNvSpPr txBox="1"/>
            <p:nvPr/>
          </p:nvSpPr>
          <p:spPr>
            <a:xfrm>
              <a:off x="6355096" y="4553752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(e)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C1BFC7-E77D-1089-061A-3886DC3397A4}"/>
                </a:ext>
              </a:extLst>
            </p:cNvPr>
            <p:cNvSpPr txBox="1"/>
            <p:nvPr/>
          </p:nvSpPr>
          <p:spPr>
            <a:xfrm>
              <a:off x="2808653" y="6095478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(f)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F69FA0-5C43-C283-BD07-06912A90C47A}"/>
                </a:ext>
              </a:extLst>
            </p:cNvPr>
            <p:cNvSpPr txBox="1"/>
            <p:nvPr/>
          </p:nvSpPr>
          <p:spPr>
            <a:xfrm>
              <a:off x="6206259" y="6096034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(g)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14B2F2-2C12-971A-A816-0B44EC1A94F6}"/>
                </a:ext>
              </a:extLst>
            </p:cNvPr>
            <p:cNvSpPr txBox="1"/>
            <p:nvPr/>
          </p:nvSpPr>
          <p:spPr>
            <a:xfrm>
              <a:off x="6167612" y="7410232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</a:t>
              </a:r>
              <a:r>
                <a:rPr lang="en-US" sz="1200" dirty="0" err="1"/>
                <a:t>i</a:t>
              </a:r>
              <a:r>
                <a:rPr lang="en-US" sz="1200" dirty="0"/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20C640-F657-F6F6-FD0C-220AB82F211B}"/>
                </a:ext>
              </a:extLst>
            </p:cNvPr>
            <p:cNvSpPr txBox="1"/>
            <p:nvPr/>
          </p:nvSpPr>
          <p:spPr>
            <a:xfrm>
              <a:off x="6215485" y="2113079"/>
              <a:ext cx="5027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C5D7A0-12F1-4D4E-0A93-E549F23A4425}"/>
                </a:ext>
              </a:extLst>
            </p:cNvPr>
            <p:cNvSpPr txBox="1"/>
            <p:nvPr/>
          </p:nvSpPr>
          <p:spPr>
            <a:xfrm>
              <a:off x="2668325" y="4835825"/>
              <a:ext cx="8642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  <a:p>
              <a:r>
                <a:rPr lang="en-US" sz="1000" dirty="0"/>
                <a:t>Veg x </a:t>
              </a:r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6F730F-F3B7-0538-C5CC-6BD0E17918DC}"/>
                </a:ext>
              </a:extLst>
            </p:cNvPr>
            <p:cNvSpPr txBox="1"/>
            <p:nvPr/>
          </p:nvSpPr>
          <p:spPr>
            <a:xfrm>
              <a:off x="6333741" y="4865686"/>
              <a:ext cx="4949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9F6DF1-AC43-32B2-261F-26439A8F7877}"/>
                </a:ext>
              </a:extLst>
            </p:cNvPr>
            <p:cNvSpPr txBox="1"/>
            <p:nvPr/>
          </p:nvSpPr>
          <p:spPr>
            <a:xfrm>
              <a:off x="2815118" y="6344495"/>
              <a:ext cx="570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BCB39B-F049-9E29-A7AE-F989EFAA7887}"/>
                </a:ext>
              </a:extLst>
            </p:cNvPr>
            <p:cNvSpPr txBox="1"/>
            <p:nvPr/>
          </p:nvSpPr>
          <p:spPr>
            <a:xfrm>
              <a:off x="6120536" y="6372477"/>
              <a:ext cx="8642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  <a:p>
              <a:r>
                <a:rPr lang="en-US" sz="1000" dirty="0"/>
                <a:t>Veg x </a:t>
              </a:r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130D19-42DF-5B2E-FFA3-B02016A1D513}"/>
                </a:ext>
              </a:extLst>
            </p:cNvPr>
            <p:cNvSpPr txBox="1"/>
            <p:nvPr/>
          </p:nvSpPr>
          <p:spPr>
            <a:xfrm>
              <a:off x="2712368" y="7696938"/>
              <a:ext cx="4949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76C982-B8EF-57FF-55AF-806BFCDFF72A}"/>
                </a:ext>
              </a:extLst>
            </p:cNvPr>
            <p:cNvSpPr txBox="1"/>
            <p:nvPr/>
          </p:nvSpPr>
          <p:spPr>
            <a:xfrm>
              <a:off x="6120536" y="7687231"/>
              <a:ext cx="86423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  <a:p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  <a:p>
              <a:r>
                <a:rPr lang="en-US" sz="1000" dirty="0"/>
                <a:t>Veg x </a:t>
              </a:r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</p:txBody>
        </p:sp>
        <p:pic>
          <p:nvPicPr>
            <p:cNvPr id="29" name="Picture 28" descr="A graph of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82B59DA3-D24D-43A8-036D-A8680F789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535"/>
            <a:stretch/>
          </p:blipFill>
          <p:spPr>
            <a:xfrm>
              <a:off x="3372911" y="3208941"/>
              <a:ext cx="2841245" cy="129978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BDA0BEF-E084-8E0B-82FB-235EE27CB3B0}"/>
                </a:ext>
              </a:extLst>
            </p:cNvPr>
            <p:cNvSpPr txBox="1"/>
            <p:nvPr/>
          </p:nvSpPr>
          <p:spPr>
            <a:xfrm>
              <a:off x="6266089" y="3536950"/>
              <a:ext cx="5027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9B6FAD-BF34-E106-7D06-F162926DDE72}"/>
                </a:ext>
              </a:extLst>
            </p:cNvPr>
            <p:cNvSpPr txBox="1"/>
            <p:nvPr/>
          </p:nvSpPr>
          <p:spPr>
            <a:xfrm>
              <a:off x="2710725" y="7448670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(h)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553765-68B8-64C8-3AEC-05CEE8A5AA1D}"/>
                </a:ext>
              </a:extLst>
            </p:cNvPr>
            <p:cNvSpPr txBox="1"/>
            <p:nvPr/>
          </p:nvSpPr>
          <p:spPr>
            <a:xfrm>
              <a:off x="590792" y="4386281"/>
              <a:ext cx="8191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Grassland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DF17E2-D61B-E0AE-FA52-8671C31F5688}"/>
                </a:ext>
              </a:extLst>
            </p:cNvPr>
            <p:cNvSpPr txBox="1"/>
            <p:nvPr/>
          </p:nvSpPr>
          <p:spPr>
            <a:xfrm>
              <a:off x="3961311" y="1659635"/>
              <a:ext cx="8191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Grassland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F2273D-C632-F975-3009-829E03A95996}"/>
                </a:ext>
              </a:extLst>
            </p:cNvPr>
            <p:cNvSpPr txBox="1"/>
            <p:nvPr/>
          </p:nvSpPr>
          <p:spPr>
            <a:xfrm>
              <a:off x="1936178" y="4386281"/>
              <a:ext cx="4602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CSS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D3FD52-A9C2-E8A6-8B50-A3854EFA3532}"/>
                </a:ext>
              </a:extLst>
            </p:cNvPr>
            <p:cNvSpPr txBox="1"/>
            <p:nvPr/>
          </p:nvSpPr>
          <p:spPr>
            <a:xfrm>
              <a:off x="5367415" y="1670053"/>
              <a:ext cx="4602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458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77EED1-528E-51A9-6FEB-2031DB3A5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191FF2-196B-2D37-6308-BD84DF9BF0D9}"/>
              </a:ext>
            </a:extLst>
          </p:cNvPr>
          <p:cNvSpPr txBox="1"/>
          <p:nvPr/>
        </p:nvSpPr>
        <p:spPr>
          <a:xfrm>
            <a:off x="1655760" y="714214"/>
            <a:ext cx="3621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Litter chemistry figure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15BDD9-00FC-7CDE-E9EE-6AD566E64490}"/>
              </a:ext>
            </a:extLst>
          </p:cNvPr>
          <p:cNvGrpSpPr/>
          <p:nvPr/>
        </p:nvGrpSpPr>
        <p:grpSpPr>
          <a:xfrm>
            <a:off x="-85558" y="1606048"/>
            <a:ext cx="7070328" cy="7182747"/>
            <a:chOff x="-85558" y="1606048"/>
            <a:chExt cx="7070328" cy="7182747"/>
          </a:xfrm>
        </p:grpSpPr>
        <p:pic>
          <p:nvPicPr>
            <p:cNvPr id="9" name="Picture 8" descr="A graph of a number of times&#10;&#10;Description automatically generated with medium confidence">
              <a:extLst>
                <a:ext uri="{FF2B5EF4-FFF2-40B4-BE49-F238E27FC236}">
                  <a16:creationId xmlns:a16="http://schemas.microsoft.com/office/drawing/2014/main" id="{88CBA01B-1D1F-6E6E-BDB1-E82D5F92D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769"/>
            <a:stretch/>
          </p:blipFill>
          <p:spPr>
            <a:xfrm>
              <a:off x="3254419" y="7406606"/>
              <a:ext cx="2970633" cy="1382189"/>
            </a:xfrm>
            <a:prstGeom prst="rect">
              <a:avLst/>
            </a:prstGeom>
          </p:spPr>
        </p:pic>
        <p:pic>
          <p:nvPicPr>
            <p:cNvPr id="5" name="Picture 4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397D845F-B919-7656-9FE1-0C5394C23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668"/>
            <a:stretch/>
          </p:blipFill>
          <p:spPr>
            <a:xfrm>
              <a:off x="71960" y="7488611"/>
              <a:ext cx="2715896" cy="1218180"/>
            </a:xfrm>
            <a:prstGeom prst="rect">
              <a:avLst/>
            </a:prstGeom>
          </p:spPr>
        </p:pic>
        <p:pic>
          <p:nvPicPr>
            <p:cNvPr id="13" name="Picture 12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02546BF1-CEE3-6CF6-6D32-39A1205D9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922"/>
            <a:stretch/>
          </p:blipFill>
          <p:spPr>
            <a:xfrm>
              <a:off x="-50496" y="6060327"/>
              <a:ext cx="2796542" cy="1287025"/>
            </a:xfrm>
            <a:prstGeom prst="rect">
              <a:avLst/>
            </a:prstGeom>
          </p:spPr>
        </p:pic>
        <p:pic>
          <p:nvPicPr>
            <p:cNvPr id="15" name="Picture 14" descr="A graph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9C1AB0EF-7E8A-237A-E27B-29670C1FE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890"/>
            <a:stretch/>
          </p:blipFill>
          <p:spPr>
            <a:xfrm>
              <a:off x="3372911" y="6028451"/>
              <a:ext cx="2927400" cy="1318901"/>
            </a:xfrm>
            <a:prstGeom prst="rect">
              <a:avLst/>
            </a:prstGeom>
          </p:spPr>
        </p:pic>
        <p:pic>
          <p:nvPicPr>
            <p:cNvPr id="3" name="Picture 2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761C5A11-0936-7635-8BAD-DF0932526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581"/>
            <a:stretch/>
          </p:blipFill>
          <p:spPr>
            <a:xfrm>
              <a:off x="3275284" y="1853320"/>
              <a:ext cx="2927399" cy="1328736"/>
            </a:xfrm>
            <a:prstGeom prst="rect">
              <a:avLst/>
            </a:prstGeom>
          </p:spPr>
        </p:pic>
        <p:pic>
          <p:nvPicPr>
            <p:cNvPr id="17" name="Picture 16" descr="A diagram of different colored triangles&#10;&#10;Description automatically generated">
              <a:extLst>
                <a:ext uri="{FF2B5EF4-FFF2-40B4-BE49-F238E27FC236}">
                  <a16:creationId xmlns:a16="http://schemas.microsoft.com/office/drawing/2014/main" id="{0E214D42-C96D-71DC-D1FC-77BCC3539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99" y="2230104"/>
              <a:ext cx="2860964" cy="2145723"/>
            </a:xfrm>
            <a:prstGeom prst="rect">
              <a:avLst/>
            </a:prstGeom>
          </p:spPr>
        </p:pic>
        <p:pic>
          <p:nvPicPr>
            <p:cNvPr id="19" name="Picture 18" descr="A diagram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A582CB74-5D98-86E2-57C9-0139CCBCC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347"/>
            <a:stretch/>
          </p:blipFill>
          <p:spPr>
            <a:xfrm>
              <a:off x="3387642" y="4594791"/>
              <a:ext cx="2866439" cy="1328736"/>
            </a:xfrm>
            <a:prstGeom prst="rect">
              <a:avLst/>
            </a:prstGeom>
          </p:spPr>
        </p:pic>
        <p:pic>
          <p:nvPicPr>
            <p:cNvPr id="7" name="Picture 6" descr="A graph of a number of different times&#10;&#10;Description automatically generated with medium confidence">
              <a:extLst>
                <a:ext uri="{FF2B5EF4-FFF2-40B4-BE49-F238E27FC236}">
                  <a16:creationId xmlns:a16="http://schemas.microsoft.com/office/drawing/2014/main" id="{09E278BD-6550-1823-AB41-A725165AB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769"/>
            <a:stretch/>
          </p:blipFill>
          <p:spPr>
            <a:xfrm>
              <a:off x="-5898" y="4557240"/>
              <a:ext cx="2796542" cy="129886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124DCE-338E-8F12-61C3-241C39A91033}"/>
                </a:ext>
              </a:extLst>
            </p:cNvPr>
            <p:cNvSpPr txBox="1"/>
            <p:nvPr/>
          </p:nvSpPr>
          <p:spPr>
            <a:xfrm>
              <a:off x="-5898" y="1631606"/>
              <a:ext cx="3749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(a)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A671E4-5844-9BBA-21AE-B485FE3A5D95}"/>
                </a:ext>
              </a:extLst>
            </p:cNvPr>
            <p:cNvSpPr txBox="1"/>
            <p:nvPr/>
          </p:nvSpPr>
          <p:spPr>
            <a:xfrm>
              <a:off x="3211373" y="1606048"/>
              <a:ext cx="3749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(b)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718202-AE3B-F5FC-1154-8E9C23CFC12E}"/>
                </a:ext>
              </a:extLst>
            </p:cNvPr>
            <p:cNvSpPr txBox="1"/>
            <p:nvPr/>
          </p:nvSpPr>
          <p:spPr>
            <a:xfrm>
              <a:off x="-85558" y="4362801"/>
              <a:ext cx="3749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(d)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CA3A7E-BA58-B50B-239E-E94CC7949603}"/>
                </a:ext>
              </a:extLst>
            </p:cNvPr>
            <p:cNvSpPr txBox="1"/>
            <p:nvPr/>
          </p:nvSpPr>
          <p:spPr>
            <a:xfrm>
              <a:off x="3260792" y="4489481"/>
              <a:ext cx="3749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(e)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B28DCF-8FFF-24BC-B4F4-30680CD604EF}"/>
                </a:ext>
              </a:extLst>
            </p:cNvPr>
            <p:cNvSpPr txBox="1"/>
            <p:nvPr/>
          </p:nvSpPr>
          <p:spPr>
            <a:xfrm>
              <a:off x="-50496" y="5921827"/>
              <a:ext cx="3749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(f)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C04A8E-EB43-2FD0-4F9F-C7CBC0D5E3E8}"/>
                </a:ext>
              </a:extLst>
            </p:cNvPr>
            <p:cNvSpPr txBox="1"/>
            <p:nvPr/>
          </p:nvSpPr>
          <p:spPr>
            <a:xfrm>
              <a:off x="3254419" y="5925113"/>
              <a:ext cx="3749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(g)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2BB0FC-ED1A-2C4C-EB3E-8E95FB6FF03F}"/>
                </a:ext>
              </a:extLst>
            </p:cNvPr>
            <p:cNvSpPr txBox="1"/>
            <p:nvPr/>
          </p:nvSpPr>
          <p:spPr>
            <a:xfrm>
              <a:off x="3254418" y="7268106"/>
              <a:ext cx="3749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</a:t>
              </a:r>
              <a:r>
                <a:rPr lang="en-US" sz="1200" dirty="0" err="1"/>
                <a:t>i</a:t>
              </a:r>
              <a:r>
                <a:rPr lang="en-US" sz="1200" dirty="0"/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2CB616-588B-9834-2100-63E7EDF0CC13}"/>
                </a:ext>
              </a:extLst>
            </p:cNvPr>
            <p:cNvSpPr txBox="1"/>
            <p:nvPr/>
          </p:nvSpPr>
          <p:spPr>
            <a:xfrm>
              <a:off x="6215485" y="2113079"/>
              <a:ext cx="50279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EDDEC7-F5B8-FBF0-0CC6-95AB1F244E7A}"/>
                </a:ext>
              </a:extLst>
            </p:cNvPr>
            <p:cNvSpPr txBox="1"/>
            <p:nvPr/>
          </p:nvSpPr>
          <p:spPr>
            <a:xfrm>
              <a:off x="2668325" y="4835825"/>
              <a:ext cx="86423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  <a:p>
              <a:r>
                <a:rPr lang="en-US" sz="1000" dirty="0"/>
                <a:t>Veg x </a:t>
              </a:r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566BCA-1F0B-C11A-E3E8-46257EA8CED0}"/>
                </a:ext>
              </a:extLst>
            </p:cNvPr>
            <p:cNvSpPr txBox="1"/>
            <p:nvPr/>
          </p:nvSpPr>
          <p:spPr>
            <a:xfrm>
              <a:off x="6333741" y="4865686"/>
              <a:ext cx="49497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23039E-937F-B8DF-1A41-4879F17333F1}"/>
                </a:ext>
              </a:extLst>
            </p:cNvPr>
            <p:cNvSpPr txBox="1"/>
            <p:nvPr/>
          </p:nvSpPr>
          <p:spPr>
            <a:xfrm>
              <a:off x="2815118" y="6344495"/>
              <a:ext cx="57064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C6A690-8CEF-DDAC-9397-061D222A1F8B}"/>
                </a:ext>
              </a:extLst>
            </p:cNvPr>
            <p:cNvSpPr txBox="1"/>
            <p:nvPr/>
          </p:nvSpPr>
          <p:spPr>
            <a:xfrm>
              <a:off x="6120536" y="6372477"/>
              <a:ext cx="86423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  <a:p>
              <a:r>
                <a:rPr lang="en-US" sz="1000" dirty="0"/>
                <a:t>Veg x </a:t>
              </a:r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6AA866-B563-B478-1CFD-E8D66DE55009}"/>
                </a:ext>
              </a:extLst>
            </p:cNvPr>
            <p:cNvSpPr txBox="1"/>
            <p:nvPr/>
          </p:nvSpPr>
          <p:spPr>
            <a:xfrm>
              <a:off x="2712368" y="7696938"/>
              <a:ext cx="49497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0AE7D5-F5E0-FD96-A644-DA6CD8E404D7}"/>
                </a:ext>
              </a:extLst>
            </p:cNvPr>
            <p:cNvSpPr txBox="1"/>
            <p:nvPr/>
          </p:nvSpPr>
          <p:spPr>
            <a:xfrm>
              <a:off x="6120536" y="7687231"/>
              <a:ext cx="864234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  <a:p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  <a:p>
              <a:r>
                <a:rPr lang="en-US" sz="1000" dirty="0"/>
                <a:t>Veg x </a:t>
              </a:r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</p:txBody>
        </p:sp>
        <p:pic>
          <p:nvPicPr>
            <p:cNvPr id="29" name="Picture 28" descr="A graph of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446C5ACC-222B-148C-D899-85BB86B1B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535"/>
            <a:stretch/>
          </p:blipFill>
          <p:spPr>
            <a:xfrm>
              <a:off x="3372911" y="3208941"/>
              <a:ext cx="2841245" cy="129978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D753D1-4A1A-6849-54C1-7D8947507CBB}"/>
                </a:ext>
              </a:extLst>
            </p:cNvPr>
            <p:cNvSpPr txBox="1"/>
            <p:nvPr/>
          </p:nvSpPr>
          <p:spPr>
            <a:xfrm>
              <a:off x="6266089" y="3536950"/>
              <a:ext cx="50279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A0789E6-8983-7F46-397B-8E15D96DC691}"/>
                </a:ext>
              </a:extLst>
            </p:cNvPr>
            <p:cNvSpPr txBox="1"/>
            <p:nvPr/>
          </p:nvSpPr>
          <p:spPr>
            <a:xfrm>
              <a:off x="-59550" y="7342353"/>
              <a:ext cx="3749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(h)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AC81E9-C274-10EC-13DA-43F7C1AAE394}"/>
                </a:ext>
              </a:extLst>
            </p:cNvPr>
            <p:cNvSpPr txBox="1"/>
            <p:nvPr/>
          </p:nvSpPr>
          <p:spPr>
            <a:xfrm>
              <a:off x="590792" y="4348181"/>
              <a:ext cx="81915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Grassland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E95018-EC02-0F0F-63CC-3051E7FA1C49}"/>
                </a:ext>
              </a:extLst>
            </p:cNvPr>
            <p:cNvSpPr txBox="1"/>
            <p:nvPr/>
          </p:nvSpPr>
          <p:spPr>
            <a:xfrm>
              <a:off x="3961311" y="1612010"/>
              <a:ext cx="81915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Grassland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EFB820-0615-BD81-E66F-0AC53813B6B2}"/>
                </a:ext>
              </a:extLst>
            </p:cNvPr>
            <p:cNvSpPr txBox="1"/>
            <p:nvPr/>
          </p:nvSpPr>
          <p:spPr>
            <a:xfrm>
              <a:off x="1936178" y="4348181"/>
              <a:ext cx="4602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CSS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DBEF006-984E-8F61-491B-A021C9E533F2}"/>
                </a:ext>
              </a:extLst>
            </p:cNvPr>
            <p:cNvSpPr txBox="1"/>
            <p:nvPr/>
          </p:nvSpPr>
          <p:spPr>
            <a:xfrm>
              <a:off x="5367415" y="1622428"/>
              <a:ext cx="46029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CSS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171F51-0563-C316-9F33-16E9D2DC6AF0}"/>
                </a:ext>
              </a:extLst>
            </p:cNvPr>
            <p:cNvSpPr txBox="1"/>
            <p:nvPr/>
          </p:nvSpPr>
          <p:spPr>
            <a:xfrm>
              <a:off x="3129133" y="3061071"/>
              <a:ext cx="37327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274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1AF0-7302-2FBF-F71A-E71D5A38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155" y="668164"/>
            <a:ext cx="2443162" cy="712961"/>
          </a:xfrm>
        </p:spPr>
        <p:txBody>
          <a:bodyPr/>
          <a:lstStyle/>
          <a:p>
            <a:pPr algn="ctr"/>
            <a:r>
              <a:rPr lang="en-US" dirty="0"/>
              <a:t>Vmax figure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1AF502-5517-EABB-ABE5-32E6965363B7}"/>
              </a:ext>
            </a:extLst>
          </p:cNvPr>
          <p:cNvGrpSpPr/>
          <p:nvPr/>
        </p:nvGrpSpPr>
        <p:grpSpPr>
          <a:xfrm>
            <a:off x="-2" y="2053374"/>
            <a:ext cx="6719194" cy="6979958"/>
            <a:chOff x="-2" y="2053374"/>
            <a:chExt cx="6719194" cy="6979958"/>
          </a:xfrm>
        </p:grpSpPr>
        <p:pic>
          <p:nvPicPr>
            <p:cNvPr id="4" name="Picture 3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4917C199-5240-A664-B124-EE6F87F59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3075"/>
              <a:ext cx="3384512" cy="1569162"/>
            </a:xfrm>
            <a:prstGeom prst="rect">
              <a:avLst/>
            </a:prstGeom>
          </p:spPr>
        </p:pic>
        <p:pic>
          <p:nvPicPr>
            <p:cNvPr id="6" name="Picture 5" descr="A graph of a line and a line&#10;&#10;Description automatically generated with medium confidence">
              <a:extLst>
                <a:ext uri="{FF2B5EF4-FFF2-40B4-BE49-F238E27FC236}">
                  <a16:creationId xmlns:a16="http://schemas.microsoft.com/office/drawing/2014/main" id="{DCA91C35-B92D-6007-DC5D-B7E182108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9780" y="2219160"/>
              <a:ext cx="2676525" cy="1645421"/>
            </a:xfrm>
            <a:prstGeom prst="rect">
              <a:avLst/>
            </a:prstGeom>
          </p:spPr>
        </p:pic>
        <p:pic>
          <p:nvPicPr>
            <p:cNvPr id="8" name="Picture 7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3519797E-0FA7-9D94-0141-07AD16478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22" y="3976700"/>
              <a:ext cx="2466879" cy="1481942"/>
            </a:xfrm>
            <a:prstGeom prst="rect">
              <a:avLst/>
            </a:prstGeom>
          </p:spPr>
        </p:pic>
        <p:pic>
          <p:nvPicPr>
            <p:cNvPr id="10" name="Picture 9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E92BC69C-9C75-0D1B-8BD4-3A4B2CD22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736" y="3934544"/>
              <a:ext cx="2582611" cy="1566253"/>
            </a:xfrm>
            <a:prstGeom prst="rect">
              <a:avLst/>
            </a:prstGeom>
          </p:spPr>
        </p:pic>
        <p:pic>
          <p:nvPicPr>
            <p:cNvPr id="14" name="Picture 13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4FCCA676-E28E-E131-F5DD-58E6FB588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" y="7544399"/>
              <a:ext cx="2533603" cy="1488933"/>
            </a:xfrm>
            <a:prstGeom prst="rect">
              <a:avLst/>
            </a:prstGeom>
          </p:spPr>
        </p:pic>
        <p:pic>
          <p:nvPicPr>
            <p:cNvPr id="16" name="Picture 15" descr="A graph of a number of times&#10;&#10;Description automatically generated with medium confidence">
              <a:extLst>
                <a:ext uri="{FF2B5EF4-FFF2-40B4-BE49-F238E27FC236}">
                  <a16:creationId xmlns:a16="http://schemas.microsoft.com/office/drawing/2014/main" id="{A0D58988-5059-1619-86CA-9C89B4130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22" y="5794501"/>
              <a:ext cx="2466879" cy="1477946"/>
            </a:xfrm>
            <a:prstGeom prst="rect">
              <a:avLst/>
            </a:prstGeom>
          </p:spPr>
        </p:pic>
        <p:pic>
          <p:nvPicPr>
            <p:cNvPr id="18" name="Picture 17" descr="A graph of a number of different colored lines&#10;&#10;Description automatically generated with medium confidence">
              <a:extLst>
                <a:ext uri="{FF2B5EF4-FFF2-40B4-BE49-F238E27FC236}">
                  <a16:creationId xmlns:a16="http://schemas.microsoft.com/office/drawing/2014/main" id="{219479D7-045A-8BA7-9B16-D0FCB0472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361" y="5799155"/>
              <a:ext cx="2815083" cy="164542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168850-6EE3-C96D-B34C-2A9060761405}"/>
                </a:ext>
              </a:extLst>
            </p:cNvPr>
            <p:cNvSpPr txBox="1"/>
            <p:nvPr/>
          </p:nvSpPr>
          <p:spPr>
            <a:xfrm>
              <a:off x="2705100" y="2219160"/>
              <a:ext cx="390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(a)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9C7D32-A121-CDD0-635B-8EC1659E8F84}"/>
                </a:ext>
              </a:extLst>
            </p:cNvPr>
            <p:cNvSpPr txBox="1"/>
            <p:nvPr/>
          </p:nvSpPr>
          <p:spPr>
            <a:xfrm>
              <a:off x="6266445" y="2149197"/>
              <a:ext cx="390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(b)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531369-3132-9DF1-27C4-5F078279AE74}"/>
                </a:ext>
              </a:extLst>
            </p:cNvPr>
            <p:cNvSpPr txBox="1"/>
            <p:nvPr/>
          </p:nvSpPr>
          <p:spPr>
            <a:xfrm>
              <a:off x="2600325" y="3949436"/>
              <a:ext cx="390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(c)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48C568-7BEF-9795-2A37-5356F8F75AE7}"/>
                </a:ext>
              </a:extLst>
            </p:cNvPr>
            <p:cNvSpPr txBox="1"/>
            <p:nvPr/>
          </p:nvSpPr>
          <p:spPr>
            <a:xfrm>
              <a:off x="6266444" y="3949436"/>
              <a:ext cx="390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(d)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8529D1-CBF4-A85E-EBCB-A9F31510F372}"/>
                </a:ext>
              </a:extLst>
            </p:cNvPr>
            <p:cNvSpPr txBox="1"/>
            <p:nvPr/>
          </p:nvSpPr>
          <p:spPr>
            <a:xfrm>
              <a:off x="2600324" y="5834390"/>
              <a:ext cx="390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(e)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01B2A7-04A4-FF98-9ADF-286FA6DCB5F1}"/>
                </a:ext>
              </a:extLst>
            </p:cNvPr>
            <p:cNvSpPr txBox="1"/>
            <p:nvPr/>
          </p:nvSpPr>
          <p:spPr>
            <a:xfrm>
              <a:off x="6229347" y="5794501"/>
              <a:ext cx="390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(f)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C5DA3-F33D-04AC-9C27-5E434B462D99}"/>
                </a:ext>
              </a:extLst>
            </p:cNvPr>
            <p:cNvSpPr txBox="1"/>
            <p:nvPr/>
          </p:nvSpPr>
          <p:spPr>
            <a:xfrm>
              <a:off x="2600324" y="7588539"/>
              <a:ext cx="390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(g)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E05E89-52EC-30F1-E455-1A945A04CE20}"/>
                </a:ext>
              </a:extLst>
            </p:cNvPr>
            <p:cNvSpPr txBox="1"/>
            <p:nvPr/>
          </p:nvSpPr>
          <p:spPr>
            <a:xfrm>
              <a:off x="6204219" y="4286977"/>
              <a:ext cx="5149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D2FE20-1EE1-32E2-A1D3-78E1AB89E76B}"/>
                </a:ext>
              </a:extLst>
            </p:cNvPr>
            <p:cNvSpPr txBox="1"/>
            <p:nvPr/>
          </p:nvSpPr>
          <p:spPr>
            <a:xfrm>
              <a:off x="6204219" y="6012779"/>
              <a:ext cx="5149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C06B6C-405D-3BD1-4D0F-0635190C93F8}"/>
                </a:ext>
              </a:extLst>
            </p:cNvPr>
            <p:cNvSpPr txBox="1"/>
            <p:nvPr/>
          </p:nvSpPr>
          <p:spPr>
            <a:xfrm>
              <a:off x="542925" y="2088355"/>
              <a:ext cx="8096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Grassland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642883-C587-4F1B-AA6F-81246DB51905}"/>
                </a:ext>
              </a:extLst>
            </p:cNvPr>
            <p:cNvSpPr txBox="1"/>
            <p:nvPr/>
          </p:nvSpPr>
          <p:spPr>
            <a:xfrm>
              <a:off x="4128416" y="2053374"/>
              <a:ext cx="8096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Grassland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E61026-40BA-8631-2BDC-3A436005E823}"/>
                </a:ext>
              </a:extLst>
            </p:cNvPr>
            <p:cNvSpPr txBox="1"/>
            <p:nvPr/>
          </p:nvSpPr>
          <p:spPr>
            <a:xfrm>
              <a:off x="1759745" y="2098612"/>
              <a:ext cx="4667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CSS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3C875D-E625-E782-7EF3-3B71E56D0362}"/>
                </a:ext>
              </a:extLst>
            </p:cNvPr>
            <p:cNvSpPr txBox="1"/>
            <p:nvPr/>
          </p:nvSpPr>
          <p:spPr>
            <a:xfrm>
              <a:off x="5509542" y="2072509"/>
              <a:ext cx="4667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867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404</TotalTime>
  <Words>307</Words>
  <Application>Microsoft Office PowerPoint</Application>
  <PresentationFormat>Widescreen</PresentationFormat>
  <Paragraphs>129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Vmax figure</vt:lpstr>
      <vt:lpstr>Vmax figure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Brian Chung</dc:creator>
  <cp:lastModifiedBy>Brian Chung</cp:lastModifiedBy>
  <cp:revision>9</cp:revision>
  <dcterms:created xsi:type="dcterms:W3CDTF">2024-10-25T05:19:41Z</dcterms:created>
  <dcterms:modified xsi:type="dcterms:W3CDTF">2025-11-07T07:58:50Z</dcterms:modified>
</cp:coreProperties>
</file>